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C8BD-FAA2-4AE8-9A9D-5D96F03872B8}" type="datetimeFigureOut">
              <a:rPr lang="en-US" smtClean="0"/>
              <a:t>9/9/2016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04D08-ACC5-4FB1-8A8A-1E9C1BD7A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7161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C8BD-FAA2-4AE8-9A9D-5D96F03872B8}" type="datetimeFigureOut">
              <a:rPr lang="en-US" smtClean="0"/>
              <a:t>9/9/2016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04D08-ACC5-4FB1-8A8A-1E9C1BD7A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356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C8BD-FAA2-4AE8-9A9D-5D96F03872B8}" type="datetimeFigureOut">
              <a:rPr lang="en-US" smtClean="0"/>
              <a:t>9/9/2016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04D08-ACC5-4FB1-8A8A-1E9C1BD7A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7991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C8BD-FAA2-4AE8-9A9D-5D96F03872B8}" type="datetimeFigureOut">
              <a:rPr lang="en-US" smtClean="0"/>
              <a:t>9/9/2016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04D08-ACC5-4FB1-8A8A-1E9C1BD7A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748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C8BD-FAA2-4AE8-9A9D-5D96F03872B8}" type="datetimeFigureOut">
              <a:rPr lang="en-US" smtClean="0"/>
              <a:t>9/9/2016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04D08-ACC5-4FB1-8A8A-1E9C1BD7A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148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C8BD-FAA2-4AE8-9A9D-5D96F03872B8}" type="datetimeFigureOut">
              <a:rPr lang="en-US" smtClean="0"/>
              <a:t>9/9/2016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04D08-ACC5-4FB1-8A8A-1E9C1BD7A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442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C8BD-FAA2-4AE8-9A9D-5D96F03872B8}" type="datetimeFigureOut">
              <a:rPr lang="en-US" smtClean="0"/>
              <a:t>9/9/2016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04D08-ACC5-4FB1-8A8A-1E9C1BD7A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04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C8BD-FAA2-4AE8-9A9D-5D96F03872B8}" type="datetimeFigureOut">
              <a:rPr lang="en-US" smtClean="0"/>
              <a:t>9/9/2016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04D08-ACC5-4FB1-8A8A-1E9C1BD7A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913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C8BD-FAA2-4AE8-9A9D-5D96F03872B8}" type="datetimeFigureOut">
              <a:rPr lang="en-US" smtClean="0"/>
              <a:t>9/9/2016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04D08-ACC5-4FB1-8A8A-1E9C1BD7A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839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C8BD-FAA2-4AE8-9A9D-5D96F03872B8}" type="datetimeFigureOut">
              <a:rPr lang="en-US" smtClean="0"/>
              <a:t>9/9/2016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04D08-ACC5-4FB1-8A8A-1E9C1BD7A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962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C8BD-FAA2-4AE8-9A9D-5D96F03872B8}" type="datetimeFigureOut">
              <a:rPr lang="en-US" smtClean="0"/>
              <a:t>9/9/2016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04D08-ACC5-4FB1-8A8A-1E9C1BD7A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557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B5C8BD-FAA2-4AE8-9A9D-5D96F03872B8}" type="datetimeFigureOut">
              <a:rPr lang="en-US" smtClean="0"/>
              <a:t>9/9/2016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304D08-ACC5-4FB1-8A8A-1E9C1BD7A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517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mage result for ice cream con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8192" y="2341472"/>
            <a:ext cx="1518960" cy="109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898571" cy="685698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898572" y="104503"/>
            <a:ext cx="7293428" cy="6663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>
                <a:latin typeface="Britannic Bold" panose="020B0903060703020204" pitchFamily="34" charset="0"/>
              </a:rPr>
              <a:t>Je m’appelle Bonhomme Carnaval !</a:t>
            </a:r>
          </a:p>
          <a:p>
            <a:endParaRPr lang="fr-FR" sz="1100" dirty="0" smtClean="0">
              <a:latin typeface="Britannic Bold" panose="020B0903060703020204" pitchFamily="34" charset="0"/>
            </a:endParaRPr>
          </a:p>
          <a:p>
            <a:r>
              <a:rPr lang="fr-FR" sz="4000" dirty="0" smtClean="0">
                <a:latin typeface="Britannic Bold" panose="020B0903060703020204" pitchFamily="34" charset="0"/>
              </a:rPr>
              <a:t>J’aime manger de la glace !</a:t>
            </a:r>
          </a:p>
          <a:p>
            <a:endParaRPr lang="fr-FR" sz="4000" dirty="0" smtClean="0">
              <a:latin typeface="Britannic Bold" panose="020B0903060703020204" pitchFamily="34" charset="0"/>
            </a:endParaRPr>
          </a:p>
          <a:p>
            <a:endParaRPr lang="fr-FR" sz="2800" dirty="0" smtClean="0">
              <a:latin typeface="Britannic Bold" panose="020B0903060703020204" pitchFamily="34" charset="0"/>
            </a:endParaRPr>
          </a:p>
          <a:p>
            <a:r>
              <a:rPr lang="fr-FR" sz="4000" dirty="0" smtClean="0">
                <a:latin typeface="Britannic Bold" panose="020B0903060703020204" pitchFamily="34" charset="0"/>
              </a:rPr>
              <a:t>J’aime la neige !</a:t>
            </a:r>
          </a:p>
          <a:p>
            <a:endParaRPr lang="fr-FR" sz="4000" dirty="0">
              <a:latin typeface="Britannic Bold" panose="020B0903060703020204" pitchFamily="34" charset="0"/>
            </a:endParaRPr>
          </a:p>
          <a:p>
            <a:endParaRPr lang="fr-FR" sz="4000" dirty="0" smtClean="0">
              <a:latin typeface="Britannic Bold" panose="020B0903060703020204" pitchFamily="34" charset="0"/>
            </a:endParaRPr>
          </a:p>
          <a:p>
            <a:r>
              <a:rPr lang="fr-FR" sz="4000" dirty="0" smtClean="0">
                <a:latin typeface="Britannic Bold" panose="020B0903060703020204" pitchFamily="34" charset="0"/>
              </a:rPr>
              <a:t>J’habite au Canada et je parle français!</a:t>
            </a:r>
          </a:p>
        </p:txBody>
      </p:sp>
      <p:pic>
        <p:nvPicPr>
          <p:cNvPr id="1030" name="Picture 6" descr="Image result for snowflak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5551" y="2873829"/>
            <a:ext cx="958183" cy="958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result for house clipar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0497" y="4585063"/>
            <a:ext cx="887355" cy="915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Image result for speaking clipart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3331" y="4585063"/>
            <a:ext cx="1067642" cy="922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52222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898571" cy="685698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898571" y="1045028"/>
            <a:ext cx="7293428" cy="340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latin typeface="Britannic Bold" panose="020B0903060703020204" pitchFamily="34" charset="0"/>
              </a:rPr>
              <a:t>Je m’appelle Bonhomme !</a:t>
            </a:r>
          </a:p>
          <a:p>
            <a:endParaRPr lang="fr-FR" sz="5400" dirty="0">
              <a:latin typeface="Britannic Bold" panose="020B0903060703020204" pitchFamily="34" charset="0"/>
            </a:endParaRPr>
          </a:p>
          <a:p>
            <a:endParaRPr lang="fr-FR" sz="5400" dirty="0" smtClean="0">
              <a:latin typeface="Britannic Bold" panose="020B0903060703020204" pitchFamily="34" charset="0"/>
            </a:endParaRPr>
          </a:p>
          <a:p>
            <a:r>
              <a:rPr lang="fr-FR" sz="4800" dirty="0" smtClean="0">
                <a:latin typeface="Britannic Bold" panose="020B0903060703020204" pitchFamily="34" charset="0"/>
              </a:rPr>
              <a:t>Comment t’appelles-tu ?</a:t>
            </a:r>
          </a:p>
          <a:p>
            <a:endParaRPr lang="fr-FR" sz="1100" dirty="0" smtClean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36283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30</Words>
  <Application>Microsoft Office PowerPoint</Application>
  <PresentationFormat>Widescreen</PresentationFormat>
  <Paragraphs>13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Britannic Bold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2016-09-09T11:32:39Z</dcterms:created>
  <dcterms:modified xsi:type="dcterms:W3CDTF">2016-09-09T11:34:34Z</dcterms:modified>
</cp:coreProperties>
</file>